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3E9F-5343-46CD-8CC6-EC04851A5B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ED72-69C2-4F77-B01F-410312986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3E9F-5343-46CD-8CC6-EC04851A5B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ED72-69C2-4F77-B01F-410312986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3E9F-5343-46CD-8CC6-EC04851A5B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ED72-69C2-4F77-B01F-410312986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3E9F-5343-46CD-8CC6-EC04851A5B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ED72-69C2-4F77-B01F-410312986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3E9F-5343-46CD-8CC6-EC04851A5B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ED72-69C2-4F77-B01F-410312986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3E9F-5343-46CD-8CC6-EC04851A5B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ED72-69C2-4F77-B01F-410312986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3E9F-5343-46CD-8CC6-EC04851A5B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ED72-69C2-4F77-B01F-410312986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3E9F-5343-46CD-8CC6-EC04851A5B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ED72-69C2-4F77-B01F-410312986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3E9F-5343-46CD-8CC6-EC04851A5B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ED72-69C2-4F77-B01F-410312986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3E9F-5343-46CD-8CC6-EC04851A5B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ED72-69C2-4F77-B01F-410312986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3E9F-5343-46CD-8CC6-EC04851A5B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ED72-69C2-4F77-B01F-410312986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D3E9F-5343-46CD-8CC6-EC04851A5B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ED72-69C2-4F77-B01F-4103129860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Личностно ориентированное обучение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Цель:</a:t>
            </a:r>
          </a:p>
          <a:p>
            <a:pPr>
              <a:buFontTx/>
              <a:buChar char="-"/>
            </a:pPr>
            <a:r>
              <a:rPr lang="ru-RU" dirty="0" smtClean="0"/>
              <a:t>Создание условий для обеспечения учебной деятельности обучающихся, учёта и развития индивидуальных особенностей школьников.</a:t>
            </a:r>
          </a:p>
          <a:p>
            <a:r>
              <a:rPr lang="ru-RU" dirty="0" smtClean="0"/>
              <a:t>Основной замысел: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Раскрыть </a:t>
            </a:r>
            <a:r>
              <a:rPr lang="ru-RU" dirty="0" smtClean="0"/>
              <a:t>содержание субъективного опыта учеников по рассматриваемой теме</a:t>
            </a:r>
            <a:r>
              <a:rPr lang="ru-RU" b="1" dirty="0" smtClean="0"/>
              <a:t>, согласовать </a:t>
            </a:r>
            <a:r>
              <a:rPr lang="ru-RU" dirty="0" smtClean="0"/>
              <a:t>его с задаваемым знанием и </a:t>
            </a:r>
            <a:r>
              <a:rPr lang="ru-RU" b="1" dirty="0" smtClean="0"/>
              <a:t>перевести</a:t>
            </a:r>
            <a:r>
              <a:rPr lang="ru-RU" dirty="0" smtClean="0"/>
              <a:t> в соответствующее научное содержание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особенности личностно ориентированного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          Средства достижения:</a:t>
            </a:r>
          </a:p>
          <a:p>
            <a:pPr>
              <a:buFontTx/>
              <a:buChar char="-"/>
            </a:pPr>
            <a:r>
              <a:rPr lang="ru-RU" dirty="0" smtClean="0"/>
              <a:t>Использование разнообразных форм и методов организации учебной деятельности.</a:t>
            </a:r>
          </a:p>
          <a:p>
            <a:pPr>
              <a:buFontTx/>
              <a:buChar char="-"/>
            </a:pPr>
            <a:r>
              <a:rPr lang="ru-RU" dirty="0" smtClean="0"/>
              <a:t>Создание атмосферы заинтересованности каждого ученика в классе.</a:t>
            </a:r>
          </a:p>
          <a:p>
            <a:pPr>
              <a:buFontTx/>
              <a:buChar char="-"/>
            </a:pPr>
            <a:r>
              <a:rPr lang="ru-RU" dirty="0" smtClean="0"/>
              <a:t>Стимулирование учащихся к высказываниям.</a:t>
            </a:r>
          </a:p>
          <a:p>
            <a:pPr>
              <a:buFontTx/>
              <a:buChar char="-"/>
            </a:pPr>
            <a:r>
              <a:rPr lang="ru-RU" dirty="0" smtClean="0"/>
              <a:t>Использование дидактического материала.</a:t>
            </a:r>
          </a:p>
          <a:p>
            <a:pPr>
              <a:buFontTx/>
              <a:buChar char="-"/>
            </a:pPr>
            <a:r>
              <a:rPr lang="ru-RU" dirty="0" smtClean="0"/>
              <a:t>Оценка деятельности ученика не только по конечному результату, но и по процессу его достижения.</a:t>
            </a:r>
          </a:p>
          <a:p>
            <a:pPr>
              <a:buFontTx/>
              <a:buChar char="-"/>
            </a:pPr>
            <a:r>
              <a:rPr lang="ru-RU" dirty="0" smtClean="0"/>
              <a:t>Поощрение стремления ученика находить свой способ работы.</a:t>
            </a:r>
          </a:p>
          <a:p>
            <a:pPr>
              <a:buFontTx/>
              <a:buChar char="-"/>
            </a:pPr>
            <a:r>
              <a:rPr lang="ru-RU" dirty="0" smtClean="0"/>
              <a:t>Создание педагогических </a:t>
            </a:r>
            <a:r>
              <a:rPr lang="ru-RU" smtClean="0"/>
              <a:t>ситуаций общения на уроке.</a:t>
            </a: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428628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b="1" dirty="0" smtClean="0"/>
              <a:t>Сравнение целей деятельности учителя при организации традиционного и личностно ориентированного урока.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857232"/>
          <a:ext cx="8358246" cy="5572164"/>
        </p:xfrm>
        <a:graphic>
          <a:graphicData uri="http://schemas.openxmlformats.org/drawingml/2006/table">
            <a:tbl>
              <a:tblPr/>
              <a:tblGrid>
                <a:gridCol w="4227230"/>
                <a:gridCol w="4131016"/>
              </a:tblGrid>
              <a:tr h="185739">
                <a:tc>
                  <a:txBody>
                    <a:bodyPr/>
                    <a:lstStyle/>
                    <a:p>
                      <a:pPr indent="16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Цели традиционного урока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Цели личностно ориентированного урока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Обучает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 всех детей установленной сумме знаний, умений , навыков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Способствует 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эффективному накоплению каждого ребёнком своего собственного личностного опыта.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. Определяет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 учебные задания, форму работы детей и демонстрирует им образец правильного выполнения заданий.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Предлагает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 детям на выбор различные задания и формы работы, поощряет ребят к самостоятельному поиску путей решения этих заданий.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Старается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 заинтересовать детей в том учебном материале, который предлагает.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Стремится </a:t>
                      </a: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выявить реальные интересы детей и согласовать с ними подбор и организацию учебного материала.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4. Проводит индивидуальные занятия с отстающими или наиболее подготовленными детьми.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4. Ведёт индивидуальную работу с каждым ребёнком.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5. Планирует и направляет детскую деятельность.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5. Помогает детям самостоятельно спланировать свою деятельность.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6. Оценивает результаты работы, подмечая и исправляя допущенные ошибки.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6. Поощряет детей самостоятельно оценивать результаты их работы и исправлять допущенные ошибки.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7. Определяет правила поведения в классе и следит за их соблюдением.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7. Учит самостоятельно вырабатывать правила поведения и контролировать их соблюдение.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8. Разрешает возникающие конфликты между детьми: поощряет правых и наказывает виноватых.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8. Побуждает детей обсуждать возникающие между ними конфликтные ситуации и самостоятельно искать пути их разрешения.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Обучение по готовым образцам, правилам, алгоритмам.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Обучение ориентировано на самостоятельный поиск результата.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Запоминание и воспроизведение ( ориентация на память)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Самостоятельное добывание знаний ( ориентация на мышление)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Тренировочные упражнения построены по заданному образцу.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alibri"/>
                          <a:ea typeface="Calibri"/>
                          <a:cs typeface="Times New Roman"/>
                        </a:rPr>
                        <a:t>Тренировочные упражнения построены как проблемные учебные задачи.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эффективности проведения ЛО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Использование проблемных творческих заданий;</a:t>
            </a:r>
          </a:p>
          <a:p>
            <a:r>
              <a:rPr lang="ru-RU" dirty="0" smtClean="0"/>
              <a:t>Применение заданий, позволяющих ученику самому выбирать вид и форму материала ( словесную, графическую, условно-символическую);</a:t>
            </a:r>
          </a:p>
          <a:p>
            <a:r>
              <a:rPr lang="ru-RU" dirty="0" smtClean="0"/>
              <a:t>Создание положительного эмоционального настроя на работу у всех ребят в ходе урока;</a:t>
            </a:r>
          </a:p>
          <a:p>
            <a:r>
              <a:rPr lang="ru-RU" dirty="0" smtClean="0"/>
              <a:t>Сообщение в начале урока не только темы, но и предполагаемого порядка организации учебной деятельности;</a:t>
            </a:r>
          </a:p>
          <a:p>
            <a:r>
              <a:rPr lang="ru-RU" dirty="0" smtClean="0"/>
              <a:t>Обсуждение с детьми в конце урока не только того, что нового узнали, но и что понравилось и почему, что бы хотелось выполнить ещё раз, а что сделать по-другому.</a:t>
            </a:r>
          </a:p>
          <a:p>
            <a:r>
              <a:rPr lang="ru-RU" dirty="0" smtClean="0"/>
              <a:t>Оценка при опросе на уроке не только правильного ответа ученика, но и анализа того, как ученик рассуждал, какой способ рассуждений использовал, почему и в </a:t>
            </a:r>
            <a:r>
              <a:rPr lang="ru-RU" smtClean="0"/>
              <a:t>чём ошибся.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педагогического совета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1.Руководствоваться полученными знаниями в практической деятельности.</a:t>
            </a:r>
          </a:p>
          <a:p>
            <a:r>
              <a:rPr lang="ru-RU" dirty="0" smtClean="0"/>
              <a:t>2.Организация </a:t>
            </a:r>
            <a:r>
              <a:rPr lang="ru-RU" dirty="0" err="1" smtClean="0"/>
              <a:t>учебно</a:t>
            </a:r>
            <a:r>
              <a:rPr lang="ru-RU" dirty="0" smtClean="0"/>
              <a:t> –воспитательного процесса с учётом личностно ориентированного развития учащихся, обновления содержания образования, выстраивание индивидуальных программ обучения учащихся.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Методические темы.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1.Формирование интеллектуальных, личностных, мотивационных учебных умений и навыков учащихся через использование современных образовательных технологий, в том числе ИКТ.</a:t>
            </a:r>
          </a:p>
          <a:p>
            <a:r>
              <a:rPr lang="ru-RU" dirty="0" smtClean="0"/>
              <a:t>2. Совершенствование работы </a:t>
            </a:r>
            <a:r>
              <a:rPr lang="ru-RU" dirty="0" err="1" smtClean="0"/>
              <a:t>пед</a:t>
            </a:r>
            <a:r>
              <a:rPr lang="ru-RU" dirty="0" smtClean="0"/>
              <a:t>. кол. по созданию условий для самоопределения и самореализации учащихся на основе дифференциации в обучении и воспитании.</a:t>
            </a:r>
          </a:p>
          <a:p>
            <a:r>
              <a:rPr lang="ru-RU" dirty="0" smtClean="0"/>
              <a:t>3. Воспитание личностных качеств учащихся средствами </a:t>
            </a:r>
            <a:r>
              <a:rPr lang="ru-RU" smtClean="0"/>
              <a:t>своего предмета.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601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Личностно ориентированное обучение</vt:lpstr>
      <vt:lpstr>Основные особенности личностно ориентированного урока</vt:lpstr>
      <vt:lpstr>Слайд 3</vt:lpstr>
      <vt:lpstr>Критерии эффективности проведения ЛО урока</vt:lpstr>
      <vt:lpstr>Решение педагогического совета</vt:lpstr>
      <vt:lpstr>Методические темы.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Личностно ориентированное обучение</dc:title>
  <dc:creator>Школа</dc:creator>
  <cp:lastModifiedBy>Школа</cp:lastModifiedBy>
  <cp:revision>13</cp:revision>
  <dcterms:created xsi:type="dcterms:W3CDTF">2010-02-15T05:23:41Z</dcterms:created>
  <dcterms:modified xsi:type="dcterms:W3CDTF">2010-03-24T02:33:53Z</dcterms:modified>
</cp:coreProperties>
</file>